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-120" y="-3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055B6-7DFB-4687-8C72-0141698705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B9FC1F-303B-4EA5-879D-1C0C2C1E86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EE4A5-AE38-4E4D-8584-04E66A183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EAC9-3EB0-455C-8EB4-6150A3D47902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AB1D4-FE39-4175-9BBF-ACA17B45E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B4F62-4D56-4120-BDA5-EC34B89B0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D8F9C-E7FA-4EDF-ACAC-DE7836082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89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EC2C1-8CB0-452C-9DFB-D174D696A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45D495-27A9-465B-98A4-0885609742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69A6C-4210-42AF-809D-9E38B034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EAC9-3EB0-455C-8EB4-6150A3D47902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C0DA3-A65A-4E5A-BC48-134563B9A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B7C01-8458-46B0-A6D9-E5D966E04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D8F9C-E7FA-4EDF-ACAC-DE7836082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941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7A88AA-4EF8-492B-9CB8-188177A3FB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E80E93-B856-4B99-BD37-23EACD55C6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718F5-C85C-4A7F-929D-A57CD3F2D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EAC9-3EB0-455C-8EB4-6150A3D47902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F7824-FDD5-4FFC-812B-57F3B97A6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7783F-AB9A-47DE-8210-4BB6F341F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D8F9C-E7FA-4EDF-ACAC-DE7836082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52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7E0E9-31BB-4188-BE7C-23ACB515B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9DD29-4B58-4B62-8FF0-7E33B7259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6F4A8-0CBB-448F-B187-F9FD1B8AF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EAC9-3EB0-455C-8EB4-6150A3D47902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10819-611E-4147-A7F7-670044C46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0B3F3-07C8-40AE-AA33-7016E6187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D8F9C-E7FA-4EDF-ACAC-DE7836082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358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28377-498A-47EA-98D6-8B0A6063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E6360-E377-49E5-93D1-E2E7BF004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7C269-460C-453C-9898-6B3DDF6D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EAC9-3EB0-455C-8EB4-6150A3D47902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D2473-1813-4E8B-85E3-DA23CC0BF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FBCAA-C706-4516-A6CA-540ABE117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D8F9C-E7FA-4EDF-ACAC-DE7836082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566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F9A88-E910-4C23-97D4-DF4BDDFCF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FDA26-A554-4DE8-8599-DF97A51299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A2E66C-5073-4C3A-B434-A815DD2AB8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25E098-6C07-4BAA-A868-B6E7D4972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EAC9-3EB0-455C-8EB4-6150A3D47902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0A2E0-D5D6-4ACE-9EE7-FBFA4265A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3C3647-8B22-473C-8E18-131739745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D8F9C-E7FA-4EDF-ACAC-DE7836082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774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CC949-17E8-49CF-BF5A-00BBB05CE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36C31-CA99-452B-8A7E-3C76BE0D4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DD1E51-6679-4316-875D-913D24EA4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C2F7BC-A85B-46FE-B168-0705236305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CB833A-A588-40B5-AFB1-4EC5F5A590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C12575-506D-4311-8EDC-45A36984E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EAC9-3EB0-455C-8EB4-6150A3D47902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889E8C-BBBC-434A-B4EC-E7623ED34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E1E1E1-3CA6-4882-8F90-736DCFE14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D8F9C-E7FA-4EDF-ACAC-DE7836082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479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A1EB4-3C06-4960-8943-DC8EE8C1B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6FF440-A26D-4685-A804-3E22D8D58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EAC9-3EB0-455C-8EB4-6150A3D47902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6815C0-08E0-40A3-8703-E1BC6FB67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36F6C-1E1A-4CEE-A141-14A34EE0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D8F9C-E7FA-4EDF-ACAC-DE7836082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453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D276AF-6E37-4752-8E2A-02283036B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EAC9-3EB0-455C-8EB4-6150A3D47902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C22875-9772-4CF9-AA88-508CB7A0E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35C58-A96D-41AA-BAEE-31D66AEF9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D8F9C-E7FA-4EDF-ACAC-DE7836082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599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014B2-E9BF-4EF4-8A1F-BC74AE0C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A89B7-E5F0-4F06-8C53-CF578B0E1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846C90-DD31-472A-8F03-DD2167325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3D394-8BBE-41C1-AD61-F79E2E000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EAC9-3EB0-455C-8EB4-6150A3D47902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0182A5-3D21-40AD-883F-82037759D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4C37DC-112A-40E4-BBB6-CD6C7EF3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D8F9C-E7FA-4EDF-ACAC-DE7836082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62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B32B3-D55E-43AF-B481-92650B899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E970C9-A5C2-4766-8276-D8811DCD8E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837F7F-42D7-4E6F-AF93-7307E3FB7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4040F8-C07E-4AE0-9695-E28F45E6E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EAC9-3EB0-455C-8EB4-6150A3D47902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F9CF54-025F-4138-9121-8EB25AAEE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7A9D77-DE47-4660-90B6-CE439DC6B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D8F9C-E7FA-4EDF-ACAC-DE7836082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7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42CCB2-2B92-4C58-8854-70147DB5F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C1972-93D3-42D3-A2CF-AE80E12B4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61271-BDE6-4A24-9F41-015F4FDBE7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1DEAC9-3EB0-455C-8EB4-6150A3D47902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95686-A7E9-47D3-92E3-D508FF6958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F8C76-90CA-4AB7-B31A-A2DA1AA4D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1D8F9C-E7FA-4EDF-ACAC-DE7836082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832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1B208BD2-DCF3-450D-961E-7E659998E086}"/>
              </a:ext>
            </a:extLst>
          </p:cNvPr>
          <p:cNvGrpSpPr/>
          <p:nvPr/>
        </p:nvGrpSpPr>
        <p:grpSpPr>
          <a:xfrm>
            <a:off x="641096" y="619762"/>
            <a:ext cx="2069869" cy="1087592"/>
            <a:chOff x="4289366" y="1132945"/>
            <a:chExt cx="2069869" cy="108759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03F9FF3-CF16-471B-9238-E82F2BE53848}"/>
                </a:ext>
              </a:extLst>
            </p:cNvPr>
            <p:cNvSpPr/>
            <p:nvPr/>
          </p:nvSpPr>
          <p:spPr>
            <a:xfrm>
              <a:off x="4971011" y="1321723"/>
              <a:ext cx="515389" cy="48213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348B196-0967-472F-84D5-0FF60F1BFC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9366" y="1554480"/>
              <a:ext cx="2069869" cy="4821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FC21E11-3DFC-43C1-8735-7897EC3F1F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9366" y="2041241"/>
              <a:ext cx="2069869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11027D1-0B2E-427E-90B2-7DEC4E648332}"/>
                </a:ext>
              </a:extLst>
            </p:cNvPr>
            <p:cNvCxnSpPr>
              <a:cxnSpLocks/>
            </p:cNvCxnSpPr>
            <p:nvPr/>
          </p:nvCxnSpPr>
          <p:spPr>
            <a:xfrm>
              <a:off x="6359235" y="1556385"/>
              <a:ext cx="0" cy="4821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BCA74EBB-7A98-4977-9177-2986A4D37567}"/>
                </a:ext>
              </a:extLst>
            </p:cNvPr>
            <p:cNvSpPr/>
            <p:nvPr/>
          </p:nvSpPr>
          <p:spPr>
            <a:xfrm>
              <a:off x="5014656" y="1284318"/>
              <a:ext cx="515388" cy="482138"/>
            </a:xfrm>
            <a:prstGeom prst="arc">
              <a:avLst>
                <a:gd name="adj1" fmla="val 16200000"/>
                <a:gd name="adj2" fmla="val 20517949"/>
              </a:avLst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E42F299-5424-46C5-B675-DD2657D2B2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8705" y="1466850"/>
              <a:ext cx="344984" cy="8300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7FB85B9-F51A-4422-810B-E00A1F4189EB}"/>
                </a:ext>
              </a:extLst>
            </p:cNvPr>
            <p:cNvCxnSpPr>
              <a:cxnSpLocks/>
            </p:cNvCxnSpPr>
            <p:nvPr/>
          </p:nvCxnSpPr>
          <p:spPr>
            <a:xfrm>
              <a:off x="5232861" y="1547780"/>
              <a:ext cx="0" cy="32050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5EF97388-DAD2-4ACD-B6CE-862540D7D9A0}"/>
                </a:ext>
              </a:extLst>
            </p:cNvPr>
            <p:cNvSpPr/>
            <p:nvPr/>
          </p:nvSpPr>
          <p:spPr>
            <a:xfrm>
              <a:off x="4592783" y="1738399"/>
              <a:ext cx="509153" cy="482138"/>
            </a:xfrm>
            <a:prstGeom prst="arc">
              <a:avLst>
                <a:gd name="adj1" fmla="val 19857345"/>
                <a:gd name="adj2" fmla="val 812241"/>
              </a:avLst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91A2E8B8-5FAA-4B50-9B90-76AD7EF525FB}"/>
                    </a:ext>
                  </a:extLst>
                </p:cNvPr>
                <p:cNvSpPr/>
                <p:nvPr/>
              </p:nvSpPr>
              <p:spPr>
                <a:xfrm>
                  <a:off x="4877961" y="1834229"/>
                  <a:ext cx="289438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91A2E8B8-5FAA-4B50-9B90-76AD7EF525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7961" y="1834229"/>
                  <a:ext cx="289438" cy="24622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63A3E4B6-7400-4675-A1CB-B1273AEF4FE5}"/>
                    </a:ext>
                  </a:extLst>
                </p:cNvPr>
                <p:cNvSpPr/>
                <p:nvPr/>
              </p:nvSpPr>
              <p:spPr>
                <a:xfrm>
                  <a:off x="5032205" y="1791112"/>
                  <a:ext cx="401648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𝑚𝑔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63A3E4B6-7400-4675-A1CB-B1273AEF4F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2205" y="1791112"/>
                  <a:ext cx="401648" cy="24622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33A2E720-E149-4C8B-B7B4-90D83E57E653}"/>
                    </a:ext>
                  </a:extLst>
                </p:cNvPr>
                <p:cNvSpPr/>
                <p:nvPr/>
              </p:nvSpPr>
              <p:spPr>
                <a:xfrm>
                  <a:off x="5372865" y="1132945"/>
                  <a:ext cx="309315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33A2E720-E149-4C8B-B7B4-90D83E57E6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2865" y="1132945"/>
                  <a:ext cx="309315" cy="24622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342C05E9-887C-4EE8-A698-1FC60760004F}"/>
                    </a:ext>
                  </a:extLst>
                </p:cNvPr>
                <p:cNvSpPr/>
                <p:nvPr/>
              </p:nvSpPr>
              <p:spPr>
                <a:xfrm>
                  <a:off x="5512114" y="1335910"/>
                  <a:ext cx="297710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342C05E9-887C-4EE8-A698-1FC6076000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2114" y="1335910"/>
                  <a:ext cx="297710" cy="24622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57352D61-2604-4836-A6B9-52A4C644A57C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 flipH="1" flipV="1">
              <a:off x="5046488" y="1392330"/>
              <a:ext cx="182737" cy="1545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33ACDFFA-0709-4632-9F3F-0BFFBCB9D0D7}"/>
                    </a:ext>
                  </a:extLst>
                </p:cNvPr>
                <p:cNvSpPr/>
                <p:nvPr/>
              </p:nvSpPr>
              <p:spPr>
                <a:xfrm>
                  <a:off x="4828541" y="1211089"/>
                  <a:ext cx="309315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33ACDFFA-0709-4632-9F3F-0BFFBCB9D0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8541" y="1211089"/>
                  <a:ext cx="309315" cy="24622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4D36F2D3-E78B-4426-A21F-3F054F85C6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387" y="347575"/>
            <a:ext cx="1139912" cy="1604167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22540EB-971B-4515-B1B6-49F7F7613C2E}"/>
              </a:ext>
            </a:extLst>
          </p:cNvPr>
          <p:cNvCxnSpPr>
            <a:cxnSpLocks/>
          </p:cNvCxnSpPr>
          <p:nvPr/>
        </p:nvCxnSpPr>
        <p:spPr>
          <a:xfrm flipV="1">
            <a:off x="4080581" y="1899334"/>
            <a:ext cx="0" cy="24610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8B86A6B-5487-449A-8C24-8BF3775CACF1}"/>
                  </a:ext>
                </a:extLst>
              </p:cNvPr>
              <p:cNvSpPr/>
              <p:nvPr/>
            </p:nvSpPr>
            <p:spPr>
              <a:xfrm>
                <a:off x="3879757" y="2118800"/>
                <a:ext cx="401648" cy="3549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𝑚𝑔</m:t>
                          </m:r>
                        </m:num>
                        <m:den>
                          <m:r>
                            <a:rPr lang="en-US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1000" dirty="0"/>
              </a:p>
            </p:txBody>
          </p:sp>
        </mc:Choice>
        <mc:Fallback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8B86A6B-5487-449A-8C24-8BF3775CAC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757" y="2118800"/>
                <a:ext cx="401648" cy="3549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79B55FB-13BA-4B01-AD4E-D3EF8B5A8BBF}"/>
              </a:ext>
            </a:extLst>
          </p:cNvPr>
          <p:cNvCxnSpPr>
            <a:cxnSpLocks/>
          </p:cNvCxnSpPr>
          <p:nvPr/>
        </p:nvCxnSpPr>
        <p:spPr>
          <a:xfrm flipH="1" flipV="1">
            <a:off x="3752298" y="1893450"/>
            <a:ext cx="328283" cy="1976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FA38FB8-912C-40AF-BA7E-E8ACA469D08D}"/>
              </a:ext>
            </a:extLst>
          </p:cNvPr>
          <p:cNvCxnSpPr>
            <a:cxnSpLocks/>
          </p:cNvCxnSpPr>
          <p:nvPr/>
        </p:nvCxnSpPr>
        <p:spPr>
          <a:xfrm>
            <a:off x="3747903" y="1187419"/>
            <a:ext cx="0" cy="70208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CF9346C-E058-42D1-B802-E95BE8D3B44D}"/>
                  </a:ext>
                </a:extLst>
              </p:cNvPr>
              <p:cNvSpPr/>
              <p:nvPr/>
            </p:nvSpPr>
            <p:spPr>
              <a:xfrm>
                <a:off x="3787621" y="1863583"/>
                <a:ext cx="257635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CF9346C-E058-42D1-B802-E95BE8D3B4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621" y="1863583"/>
                <a:ext cx="257635" cy="2462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6272CD4-301A-430A-9AAF-A22EAE58AAA3}"/>
              </a:ext>
            </a:extLst>
          </p:cNvPr>
          <p:cNvCxnSpPr>
            <a:cxnSpLocks/>
          </p:cNvCxnSpPr>
          <p:nvPr/>
        </p:nvCxnSpPr>
        <p:spPr>
          <a:xfrm>
            <a:off x="3764801" y="1173103"/>
            <a:ext cx="0" cy="18200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E54E845-7351-4450-BDBF-1AF9742DA27A}"/>
              </a:ext>
            </a:extLst>
          </p:cNvPr>
          <p:cNvCxnSpPr>
            <a:cxnSpLocks/>
          </p:cNvCxnSpPr>
          <p:nvPr/>
        </p:nvCxnSpPr>
        <p:spPr>
          <a:xfrm flipH="1" flipV="1">
            <a:off x="3764800" y="945246"/>
            <a:ext cx="1" cy="17818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56C1153D-1053-4108-91E3-B347E05840DE}"/>
                  </a:ext>
                </a:extLst>
              </p:cNvPr>
              <p:cNvSpPr/>
              <p:nvPr/>
            </p:nvSpPr>
            <p:spPr>
              <a:xfrm>
                <a:off x="3618228" y="746017"/>
                <a:ext cx="291297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56C1153D-1053-4108-91E3-B347E05840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228" y="746017"/>
                <a:ext cx="291297" cy="2462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19F49ED-149A-468E-9D63-730C8C485CFA}"/>
              </a:ext>
            </a:extLst>
          </p:cNvPr>
          <p:cNvCxnSpPr>
            <a:cxnSpLocks/>
          </p:cNvCxnSpPr>
          <p:nvPr/>
        </p:nvCxnSpPr>
        <p:spPr>
          <a:xfrm flipH="1">
            <a:off x="3215850" y="1385308"/>
            <a:ext cx="53443" cy="8097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7E17F1A-DB33-41A6-85AB-43AC410F15C8}"/>
              </a:ext>
            </a:extLst>
          </p:cNvPr>
          <p:cNvCxnSpPr>
            <a:cxnSpLocks/>
          </p:cNvCxnSpPr>
          <p:nvPr/>
        </p:nvCxnSpPr>
        <p:spPr>
          <a:xfrm flipH="1">
            <a:off x="3281229" y="1385306"/>
            <a:ext cx="53443" cy="8097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7DEF90A-35E8-4C4E-8E87-B22DE0E2061D}"/>
              </a:ext>
            </a:extLst>
          </p:cNvPr>
          <p:cNvCxnSpPr>
            <a:cxnSpLocks/>
          </p:cNvCxnSpPr>
          <p:nvPr/>
        </p:nvCxnSpPr>
        <p:spPr>
          <a:xfrm flipH="1">
            <a:off x="3347668" y="1385308"/>
            <a:ext cx="53443" cy="8097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D312027-F755-4F0C-8CD8-A258B97F6E6F}"/>
              </a:ext>
            </a:extLst>
          </p:cNvPr>
          <p:cNvCxnSpPr>
            <a:cxnSpLocks/>
          </p:cNvCxnSpPr>
          <p:nvPr/>
        </p:nvCxnSpPr>
        <p:spPr>
          <a:xfrm flipH="1">
            <a:off x="3413577" y="1385308"/>
            <a:ext cx="53443" cy="8097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7ABF104-61A4-44FB-8ACE-E1C7F433D1EC}"/>
              </a:ext>
            </a:extLst>
          </p:cNvPr>
          <p:cNvCxnSpPr>
            <a:cxnSpLocks/>
          </p:cNvCxnSpPr>
          <p:nvPr/>
        </p:nvCxnSpPr>
        <p:spPr>
          <a:xfrm flipH="1">
            <a:off x="3479161" y="1385307"/>
            <a:ext cx="53443" cy="8097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0C482AF-F549-4757-8D27-BDD502314DCD}"/>
              </a:ext>
            </a:extLst>
          </p:cNvPr>
          <p:cNvCxnSpPr>
            <a:cxnSpLocks/>
          </p:cNvCxnSpPr>
          <p:nvPr/>
        </p:nvCxnSpPr>
        <p:spPr>
          <a:xfrm flipH="1">
            <a:off x="3547786" y="1385305"/>
            <a:ext cx="53443" cy="8097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8C5855C-0D9D-4222-91A4-D664394050CD}"/>
              </a:ext>
            </a:extLst>
          </p:cNvPr>
          <p:cNvCxnSpPr>
            <a:cxnSpLocks/>
          </p:cNvCxnSpPr>
          <p:nvPr/>
        </p:nvCxnSpPr>
        <p:spPr>
          <a:xfrm flipH="1">
            <a:off x="3613249" y="1385304"/>
            <a:ext cx="53443" cy="8097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749C415-86A3-400B-901F-246B07C2C6AA}"/>
              </a:ext>
            </a:extLst>
          </p:cNvPr>
          <p:cNvCxnSpPr>
            <a:cxnSpLocks/>
          </p:cNvCxnSpPr>
          <p:nvPr/>
        </p:nvCxnSpPr>
        <p:spPr>
          <a:xfrm flipH="1">
            <a:off x="3681464" y="1385303"/>
            <a:ext cx="53443" cy="8097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102">
            <a:extLst>
              <a:ext uri="{FF2B5EF4-FFF2-40B4-BE49-F238E27FC236}">
                <a16:creationId xmlns:a16="http://schemas.microsoft.com/office/drawing/2014/main" id="{87F19954-5044-4A1C-BAE0-305BF6D14C95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020" y="1253273"/>
            <a:ext cx="3684905" cy="441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" name="Group 97">
            <a:extLst>
              <a:ext uri="{FF2B5EF4-FFF2-40B4-BE49-F238E27FC236}">
                <a16:creationId xmlns:a16="http://schemas.microsoft.com/office/drawing/2014/main" id="{CDC26AEE-D7D0-4FB6-ADE9-6E4847C3A3DC}"/>
              </a:ext>
            </a:extLst>
          </p:cNvPr>
          <p:cNvGrpSpPr/>
          <p:nvPr/>
        </p:nvGrpSpPr>
        <p:grpSpPr>
          <a:xfrm>
            <a:off x="8773083" y="5139201"/>
            <a:ext cx="842123" cy="276999"/>
            <a:chOff x="8773083" y="5139201"/>
            <a:chExt cx="842123" cy="276999"/>
          </a:xfrm>
        </p:grpSpPr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7235CDDE-402D-4051-8BEB-F240F2251E74}"/>
                </a:ext>
              </a:extLst>
            </p:cNvPr>
            <p:cNvCxnSpPr>
              <a:cxnSpLocks/>
            </p:cNvCxnSpPr>
            <p:nvPr/>
          </p:nvCxnSpPr>
          <p:spPr>
            <a:xfrm>
              <a:off x="8773083" y="5262312"/>
              <a:ext cx="22804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1C76A0CC-82FB-48A4-8AA6-6B091A89918C}"/>
                </a:ext>
              </a:extLst>
            </p:cNvPr>
            <p:cNvSpPr/>
            <p:nvPr/>
          </p:nvSpPr>
          <p:spPr>
            <a:xfrm>
              <a:off x="9024980" y="5139201"/>
              <a:ext cx="59022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/>
              <a:r>
                <a:rPr lang="en-US" sz="1200" dirty="0"/>
                <a:t>Wheel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C0D64B3-5787-44EA-8629-F5BAA4C064EF}"/>
              </a:ext>
            </a:extLst>
          </p:cNvPr>
          <p:cNvGrpSpPr/>
          <p:nvPr/>
        </p:nvGrpSpPr>
        <p:grpSpPr>
          <a:xfrm>
            <a:off x="6157028" y="4810377"/>
            <a:ext cx="992644" cy="482712"/>
            <a:chOff x="9110708" y="4933488"/>
            <a:chExt cx="992644" cy="482712"/>
          </a:xfrm>
        </p:grpSpPr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9D356BED-AC42-496C-9D44-5061A6AE55E0}"/>
                </a:ext>
              </a:extLst>
            </p:cNvPr>
            <p:cNvCxnSpPr>
              <a:cxnSpLocks/>
            </p:cNvCxnSpPr>
            <p:nvPr/>
          </p:nvCxnSpPr>
          <p:spPr>
            <a:xfrm>
              <a:off x="9542076" y="4933488"/>
              <a:ext cx="0" cy="20571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0D181CA-A069-4064-BA8B-26DC9413343F}"/>
                </a:ext>
              </a:extLst>
            </p:cNvPr>
            <p:cNvSpPr/>
            <p:nvPr/>
          </p:nvSpPr>
          <p:spPr>
            <a:xfrm>
              <a:off x="9110708" y="5139201"/>
              <a:ext cx="99264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/>
              <a:r>
                <a:rPr lang="en-US" sz="1200" dirty="0"/>
                <a:t>Corner brace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670908D-BAEC-4136-A01B-488E30981E55}"/>
              </a:ext>
            </a:extLst>
          </p:cNvPr>
          <p:cNvGrpSpPr/>
          <p:nvPr/>
        </p:nvGrpSpPr>
        <p:grpSpPr>
          <a:xfrm>
            <a:off x="6588315" y="5036345"/>
            <a:ext cx="1247522" cy="667378"/>
            <a:chOff x="8914550" y="4933488"/>
            <a:chExt cx="1247522" cy="667378"/>
          </a:xfrm>
        </p:grpSpPr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78EACEE3-381D-44C5-9294-8DD817E8DD58}"/>
                </a:ext>
              </a:extLst>
            </p:cNvPr>
            <p:cNvCxnSpPr>
              <a:cxnSpLocks/>
            </p:cNvCxnSpPr>
            <p:nvPr/>
          </p:nvCxnSpPr>
          <p:spPr>
            <a:xfrm>
              <a:off x="9542076" y="4933488"/>
              <a:ext cx="0" cy="20571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14AAB9A8-FC8F-4EA1-A261-CD967AB3D615}"/>
                </a:ext>
              </a:extLst>
            </p:cNvPr>
            <p:cNvSpPr/>
            <p:nvPr/>
          </p:nvSpPr>
          <p:spPr>
            <a:xfrm>
              <a:off x="8914550" y="5139201"/>
              <a:ext cx="12475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/>
                <a:t>Mounted</a:t>
              </a:r>
            </a:p>
            <a:p>
              <a:pPr algn="ctr"/>
              <a:r>
                <a:rPr lang="en-US" sz="1200" dirty="0"/>
                <a:t>ultrasonic sensor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E950906C-064D-463D-ACB5-C68CE65890EA}"/>
              </a:ext>
            </a:extLst>
          </p:cNvPr>
          <p:cNvGrpSpPr/>
          <p:nvPr/>
        </p:nvGrpSpPr>
        <p:grpSpPr>
          <a:xfrm>
            <a:off x="5430868" y="4484891"/>
            <a:ext cx="1354897" cy="513879"/>
            <a:chOff x="7819511" y="6161019"/>
            <a:chExt cx="1354897" cy="513879"/>
          </a:xfrm>
        </p:grpSpPr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37174D34-13B8-4BF3-9789-B8ABC6C3BB0B}"/>
                </a:ext>
              </a:extLst>
            </p:cNvPr>
            <p:cNvCxnSpPr>
              <a:cxnSpLocks/>
              <a:endCxn id="119" idx="3"/>
            </p:cNvCxnSpPr>
            <p:nvPr/>
          </p:nvCxnSpPr>
          <p:spPr>
            <a:xfrm flipH="1">
              <a:off x="8618256" y="6161019"/>
              <a:ext cx="556152" cy="283047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601A216D-88C5-479E-AA03-2D96A810485D}"/>
                </a:ext>
              </a:extLst>
            </p:cNvPr>
            <p:cNvSpPr/>
            <p:nvPr/>
          </p:nvSpPr>
          <p:spPr>
            <a:xfrm>
              <a:off x="7819511" y="6213233"/>
              <a:ext cx="79874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/>
                <a:t>Mounted </a:t>
              </a:r>
            </a:p>
            <a:p>
              <a:pPr algn="ctr"/>
              <a:r>
                <a:rPr lang="en-US" sz="1200" dirty="0"/>
                <a:t>motor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A2E263E8-D3A4-41DC-A077-2C8D4E04A801}"/>
              </a:ext>
            </a:extLst>
          </p:cNvPr>
          <p:cNvGrpSpPr/>
          <p:nvPr/>
        </p:nvGrpSpPr>
        <p:grpSpPr>
          <a:xfrm>
            <a:off x="8556670" y="2826906"/>
            <a:ext cx="1742347" cy="276999"/>
            <a:chOff x="8186727" y="5139201"/>
            <a:chExt cx="1742347" cy="276999"/>
          </a:xfrm>
        </p:grpSpPr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76EF5B1F-4DCC-450F-A26C-A32BCF3DC492}"/>
                </a:ext>
              </a:extLst>
            </p:cNvPr>
            <p:cNvCxnSpPr>
              <a:cxnSpLocks/>
            </p:cNvCxnSpPr>
            <p:nvPr/>
          </p:nvCxnSpPr>
          <p:spPr>
            <a:xfrm>
              <a:off x="8186727" y="5262312"/>
              <a:ext cx="81439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20AB6AD2-3EEA-4FC2-B4E8-454DDD87A71E}"/>
                </a:ext>
              </a:extLst>
            </p:cNvPr>
            <p:cNvSpPr/>
            <p:nvPr/>
          </p:nvSpPr>
          <p:spPr>
            <a:xfrm>
              <a:off x="9024980" y="5139201"/>
              <a:ext cx="9040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/>
              <a:r>
                <a:rPr lang="en-US" sz="1200" dirty="0"/>
                <a:t>Lower shelf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801C7908-94B8-4607-BE92-C4DE0F514CB5}"/>
              </a:ext>
            </a:extLst>
          </p:cNvPr>
          <p:cNvGrpSpPr/>
          <p:nvPr/>
        </p:nvGrpSpPr>
        <p:grpSpPr>
          <a:xfrm>
            <a:off x="9277678" y="3073126"/>
            <a:ext cx="1268522" cy="276999"/>
            <a:chOff x="8773083" y="5139201"/>
            <a:chExt cx="1268522" cy="276999"/>
          </a:xfrm>
        </p:grpSpPr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CCFE1A7E-2B67-4DB7-8817-A52609FF732D}"/>
                </a:ext>
              </a:extLst>
            </p:cNvPr>
            <p:cNvCxnSpPr>
              <a:cxnSpLocks/>
            </p:cNvCxnSpPr>
            <p:nvPr/>
          </p:nvCxnSpPr>
          <p:spPr>
            <a:xfrm>
              <a:off x="8773083" y="5262312"/>
              <a:ext cx="22804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FDCC627-E0B4-4AA7-BCAB-5840A17100CD}"/>
                </a:ext>
              </a:extLst>
            </p:cNvPr>
            <p:cNvSpPr/>
            <p:nvPr/>
          </p:nvSpPr>
          <p:spPr>
            <a:xfrm>
              <a:off x="9024980" y="5139201"/>
              <a:ext cx="101662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/>
              <a:r>
                <a:rPr lang="en-US" sz="1200" dirty="0"/>
                <a:t>Shelf support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8CF477F6-DFBD-4E42-A8E2-8A050B69E2E8}"/>
              </a:ext>
            </a:extLst>
          </p:cNvPr>
          <p:cNvGrpSpPr/>
          <p:nvPr/>
        </p:nvGrpSpPr>
        <p:grpSpPr>
          <a:xfrm>
            <a:off x="8556670" y="1826188"/>
            <a:ext cx="2009599" cy="276999"/>
            <a:chOff x="8186727" y="5139201"/>
            <a:chExt cx="2009599" cy="276999"/>
          </a:xfrm>
        </p:grpSpPr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00A494AC-7B8E-4F3F-BCF7-53C83CDFD62A}"/>
                </a:ext>
              </a:extLst>
            </p:cNvPr>
            <p:cNvCxnSpPr>
              <a:cxnSpLocks/>
            </p:cNvCxnSpPr>
            <p:nvPr/>
          </p:nvCxnSpPr>
          <p:spPr>
            <a:xfrm>
              <a:off x="8186727" y="5262312"/>
              <a:ext cx="81439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9EF4C0CE-9704-436E-84B5-C64D670E4158}"/>
                </a:ext>
              </a:extLst>
            </p:cNvPr>
            <p:cNvSpPr/>
            <p:nvPr/>
          </p:nvSpPr>
          <p:spPr>
            <a:xfrm>
              <a:off x="9024980" y="5139201"/>
              <a:ext cx="117134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/>
              <a:r>
                <a:rPr lang="en-US" sz="1200" dirty="0"/>
                <a:t>Basket platform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833B14F3-6CA7-4676-81AD-6CCC00FD7307}"/>
              </a:ext>
            </a:extLst>
          </p:cNvPr>
          <p:cNvGrpSpPr/>
          <p:nvPr/>
        </p:nvGrpSpPr>
        <p:grpSpPr>
          <a:xfrm>
            <a:off x="8887104" y="4622838"/>
            <a:ext cx="1646144" cy="461665"/>
            <a:chOff x="8517161" y="5139201"/>
            <a:chExt cx="1646144" cy="461665"/>
          </a:xfrm>
        </p:grpSpPr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6D8EB443-9431-4622-B0A7-754919B7CF51}"/>
                </a:ext>
              </a:extLst>
            </p:cNvPr>
            <p:cNvCxnSpPr>
              <a:cxnSpLocks/>
            </p:cNvCxnSpPr>
            <p:nvPr/>
          </p:nvCxnSpPr>
          <p:spPr>
            <a:xfrm>
              <a:off x="8517161" y="5262312"/>
              <a:ext cx="483964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6F1B173-8094-40FE-AEC9-6CF882D5190E}"/>
                </a:ext>
              </a:extLst>
            </p:cNvPr>
            <p:cNvSpPr/>
            <p:nvPr/>
          </p:nvSpPr>
          <p:spPr>
            <a:xfrm>
              <a:off x="9024980" y="5139201"/>
              <a:ext cx="11383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/>
                <a:t>Controllers and</a:t>
              </a:r>
            </a:p>
            <a:p>
              <a:pPr algn="ctr"/>
              <a:r>
                <a:rPr lang="en-US" sz="1200" dirty="0"/>
                <a:t>drive platform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78515909-3A07-439B-9697-B36B8C3ED6FE}"/>
              </a:ext>
            </a:extLst>
          </p:cNvPr>
          <p:cNvGrpSpPr/>
          <p:nvPr/>
        </p:nvGrpSpPr>
        <p:grpSpPr>
          <a:xfrm>
            <a:off x="6925910" y="3528949"/>
            <a:ext cx="638636" cy="867791"/>
            <a:chOff x="9287713" y="4956321"/>
            <a:chExt cx="638636" cy="867791"/>
          </a:xfrm>
        </p:grpSpPr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8314E9EB-6102-4C27-9380-D48A9C810FA0}"/>
                </a:ext>
              </a:extLst>
            </p:cNvPr>
            <p:cNvCxnSpPr>
              <a:cxnSpLocks/>
              <a:endCxn id="140" idx="2"/>
            </p:cNvCxnSpPr>
            <p:nvPr/>
          </p:nvCxnSpPr>
          <p:spPr>
            <a:xfrm flipV="1">
              <a:off x="9607031" y="5417986"/>
              <a:ext cx="0" cy="40612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1E735D06-B09D-4F9C-8D5B-D2F52E8EF8C0}"/>
                </a:ext>
              </a:extLst>
            </p:cNvPr>
            <p:cNvSpPr/>
            <p:nvPr/>
          </p:nvSpPr>
          <p:spPr>
            <a:xfrm>
              <a:off x="9287713" y="4956321"/>
              <a:ext cx="63863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/>
                <a:t>SLA</a:t>
              </a:r>
            </a:p>
            <a:p>
              <a:pPr algn="ctr"/>
              <a:r>
                <a:rPr lang="en-US" sz="1200" dirty="0"/>
                <a:t>Battery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6050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6EFA49-8ADF-40CF-A648-3D9D82CA8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424" y="1173103"/>
            <a:ext cx="1171771" cy="1192484"/>
          </a:xfrm>
          <a:prstGeom prst="rect">
            <a:avLst/>
          </a:prstGeom>
        </p:spPr>
      </p:pic>
      <p:pic>
        <p:nvPicPr>
          <p:cNvPr id="5" name="Picture 4" descr="Image result for arduino mega">
            <a:extLst>
              <a:ext uri="{FF2B5EF4-FFF2-40B4-BE49-F238E27FC236}">
                <a16:creationId xmlns:a16="http://schemas.microsoft.com/office/drawing/2014/main" id="{87EA5AA4-E2CD-4E9D-BD37-6D44D1D17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796" y="2947245"/>
            <a:ext cx="2226796" cy="167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mage result for arduino nano">
            <a:extLst>
              <a:ext uri="{FF2B5EF4-FFF2-40B4-BE49-F238E27FC236}">
                <a16:creationId xmlns:a16="http://schemas.microsoft.com/office/drawing/2014/main" id="{D665E99D-4AEE-41A6-8EDB-998D54272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947" y="3190162"/>
            <a:ext cx="1258278" cy="118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arduino nano">
            <a:extLst>
              <a:ext uri="{FF2B5EF4-FFF2-40B4-BE49-F238E27FC236}">
                <a16:creationId xmlns:a16="http://schemas.microsoft.com/office/drawing/2014/main" id="{CB49B363-7864-4A31-9283-1AF9073FF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171" y="4958933"/>
            <a:ext cx="1258278" cy="118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arduino nano">
            <a:extLst>
              <a:ext uri="{FF2B5EF4-FFF2-40B4-BE49-F238E27FC236}">
                <a16:creationId xmlns:a16="http://schemas.microsoft.com/office/drawing/2014/main" id="{0AF1BB18-DA54-4AF6-86DB-B631A41F3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163" y="3190162"/>
            <a:ext cx="1258278" cy="118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54F5A6-D1CA-46D4-AA2C-2A08D4A9D6BC}"/>
              </a:ext>
            </a:extLst>
          </p:cNvPr>
          <p:cNvSpPr/>
          <p:nvPr/>
        </p:nvSpPr>
        <p:spPr>
          <a:xfrm>
            <a:off x="3590346" y="4042478"/>
            <a:ext cx="160948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300" dirty="0"/>
              <a:t>Arduino Nano (slave)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A6992C9-EF01-439C-9B9F-840E5CA3C705}"/>
              </a:ext>
            </a:extLst>
          </p:cNvPr>
          <p:cNvSpPr/>
          <p:nvPr/>
        </p:nvSpPr>
        <p:spPr>
          <a:xfrm>
            <a:off x="6293454" y="5807008"/>
            <a:ext cx="160948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300" dirty="0"/>
              <a:t>Arduino Nano (slave)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8F0324-4E1D-4166-9CE1-6ACEBE4BD16C}"/>
              </a:ext>
            </a:extLst>
          </p:cNvPr>
          <p:cNvSpPr/>
          <p:nvPr/>
        </p:nvSpPr>
        <p:spPr>
          <a:xfrm>
            <a:off x="9005579" y="4042478"/>
            <a:ext cx="160948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300" dirty="0"/>
              <a:t>Arduino Nano (slave)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758761D-2C4D-4A2A-9849-00C7D7BD7D5D}"/>
              </a:ext>
            </a:extLst>
          </p:cNvPr>
          <p:cNvSpPr/>
          <p:nvPr/>
        </p:nvSpPr>
        <p:spPr>
          <a:xfrm>
            <a:off x="6217695" y="4345007"/>
            <a:ext cx="1760996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300" dirty="0"/>
              <a:t>Arduino Mega (master)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8FDA138-5ECA-4CFE-BF06-BC25126FB035}"/>
              </a:ext>
            </a:extLst>
          </p:cNvPr>
          <p:cNvSpPr/>
          <p:nvPr/>
        </p:nvSpPr>
        <p:spPr>
          <a:xfrm>
            <a:off x="6377261" y="2347429"/>
            <a:ext cx="144187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300" dirty="0"/>
              <a:t>Compass IC (slave)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2B32B94-D100-441B-9BEB-0FDE93453887}"/>
              </a:ext>
            </a:extLst>
          </p:cNvPr>
          <p:cNvCxnSpPr>
            <a:cxnSpLocks/>
          </p:cNvCxnSpPr>
          <p:nvPr/>
        </p:nvCxnSpPr>
        <p:spPr>
          <a:xfrm flipH="1">
            <a:off x="5039945" y="3689460"/>
            <a:ext cx="944851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7E23CBA-617C-4113-956C-334637C32C1C}"/>
              </a:ext>
            </a:extLst>
          </p:cNvPr>
          <p:cNvCxnSpPr>
            <a:cxnSpLocks/>
          </p:cNvCxnSpPr>
          <p:nvPr/>
        </p:nvCxnSpPr>
        <p:spPr>
          <a:xfrm flipH="1">
            <a:off x="5039945" y="3846884"/>
            <a:ext cx="944851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C8625D-E29B-4022-B11D-21F35D9C01F3}"/>
              </a:ext>
            </a:extLst>
          </p:cNvPr>
          <p:cNvCxnSpPr>
            <a:cxnSpLocks/>
          </p:cNvCxnSpPr>
          <p:nvPr/>
        </p:nvCxnSpPr>
        <p:spPr>
          <a:xfrm flipH="1">
            <a:off x="8197168" y="3669403"/>
            <a:ext cx="944851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9DB4E08-0655-4668-8372-3AF6C803C27C}"/>
              </a:ext>
            </a:extLst>
          </p:cNvPr>
          <p:cNvCxnSpPr>
            <a:cxnSpLocks/>
          </p:cNvCxnSpPr>
          <p:nvPr/>
        </p:nvCxnSpPr>
        <p:spPr>
          <a:xfrm flipH="1">
            <a:off x="8197168" y="3826827"/>
            <a:ext cx="944851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0794C01-19D3-4B6C-8725-5D7E4A7A1865}"/>
              </a:ext>
            </a:extLst>
          </p:cNvPr>
          <p:cNvCxnSpPr>
            <a:cxnSpLocks/>
          </p:cNvCxnSpPr>
          <p:nvPr/>
        </p:nvCxnSpPr>
        <p:spPr>
          <a:xfrm flipV="1">
            <a:off x="7054309" y="4589397"/>
            <a:ext cx="0" cy="67342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EDB717F-02FC-403C-866F-F8C48EF307F0}"/>
              </a:ext>
            </a:extLst>
          </p:cNvPr>
          <p:cNvCxnSpPr>
            <a:cxnSpLocks/>
          </p:cNvCxnSpPr>
          <p:nvPr/>
        </p:nvCxnSpPr>
        <p:spPr>
          <a:xfrm flipV="1">
            <a:off x="7098709" y="2552997"/>
            <a:ext cx="0" cy="673427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10844DB6-0F6F-4A54-9896-4DF984F36EC1}"/>
              </a:ext>
            </a:extLst>
          </p:cNvPr>
          <p:cNvSpPr/>
          <p:nvPr/>
        </p:nvSpPr>
        <p:spPr>
          <a:xfrm>
            <a:off x="6266251" y="4758878"/>
            <a:ext cx="79162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300" dirty="0"/>
              <a:t>Obstacle</a:t>
            </a:r>
          </a:p>
          <a:p>
            <a:pPr algn="ctr"/>
            <a:r>
              <a:rPr lang="en-US" sz="1300" dirty="0"/>
              <a:t>direction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601CAE7-C589-45F7-B127-77F865F23062}"/>
              </a:ext>
            </a:extLst>
          </p:cNvPr>
          <p:cNvSpPr/>
          <p:nvPr/>
        </p:nvSpPr>
        <p:spPr>
          <a:xfrm>
            <a:off x="6312766" y="2685643"/>
            <a:ext cx="78637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300" dirty="0"/>
              <a:t>Absolute</a:t>
            </a:r>
          </a:p>
          <a:p>
            <a:pPr algn="ctr"/>
            <a:r>
              <a:rPr lang="en-US" sz="1300" dirty="0"/>
              <a:t>heading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0D05522-5820-4E5F-9792-C0A472564519}"/>
              </a:ext>
            </a:extLst>
          </p:cNvPr>
          <p:cNvSpPr/>
          <p:nvPr/>
        </p:nvSpPr>
        <p:spPr>
          <a:xfrm>
            <a:off x="5064909" y="3194100"/>
            <a:ext cx="89492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300" dirty="0"/>
              <a:t>Left wheel</a:t>
            </a:r>
          </a:p>
          <a:p>
            <a:pPr algn="ctr"/>
            <a:r>
              <a:rPr lang="en-US" sz="1300" dirty="0"/>
              <a:t>velocity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0E45819-21CF-4206-8505-A50B9D6ED7CC}"/>
              </a:ext>
            </a:extLst>
          </p:cNvPr>
          <p:cNvSpPr/>
          <p:nvPr/>
        </p:nvSpPr>
        <p:spPr>
          <a:xfrm>
            <a:off x="5062507" y="3856408"/>
            <a:ext cx="89973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300" dirty="0"/>
              <a:t>Left PWM </a:t>
            </a:r>
          </a:p>
          <a:p>
            <a:pPr algn="ctr"/>
            <a:r>
              <a:rPr lang="en-US" sz="1300" dirty="0"/>
              <a:t>signal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AD2A896-E891-4038-9FE9-AADD18E2CB14}"/>
              </a:ext>
            </a:extLst>
          </p:cNvPr>
          <p:cNvSpPr/>
          <p:nvPr/>
        </p:nvSpPr>
        <p:spPr>
          <a:xfrm>
            <a:off x="8199563" y="3174043"/>
            <a:ext cx="98462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300" dirty="0"/>
              <a:t>Right wheel</a:t>
            </a:r>
          </a:p>
          <a:p>
            <a:pPr algn="ctr"/>
            <a:r>
              <a:rPr lang="en-US" sz="1300" dirty="0"/>
              <a:t>velocity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878CA39-1157-4FA3-BA3D-E12CF4B0E2F9}"/>
              </a:ext>
            </a:extLst>
          </p:cNvPr>
          <p:cNvSpPr/>
          <p:nvPr/>
        </p:nvSpPr>
        <p:spPr>
          <a:xfrm>
            <a:off x="8197160" y="3836351"/>
            <a:ext cx="98943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300" dirty="0"/>
              <a:t>Right PWM </a:t>
            </a:r>
          </a:p>
          <a:p>
            <a:pPr algn="ctr"/>
            <a:r>
              <a:rPr lang="en-US" sz="1300" dirty="0"/>
              <a:t>signal</a:t>
            </a:r>
          </a:p>
        </p:txBody>
      </p:sp>
    </p:spTree>
    <p:extLst>
      <p:ext uri="{BB962C8B-B14F-4D97-AF65-F5344CB8AC3E}">
        <p14:creationId xmlns:p14="http://schemas.microsoft.com/office/powerpoint/2010/main" val="4143513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2871</TotalTime>
  <Words>69</Words>
  <Application>Microsoft Office PowerPoint</Application>
  <PresentationFormat>Widescreen</PresentationFormat>
  <Paragraphs>38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Siddharth Kurwa</dc:creator>
  <cp:lastModifiedBy>Siddharth Kurwa</cp:lastModifiedBy>
  <cp:revision>15</cp:revision>
  <dcterms:created xsi:type="dcterms:W3CDTF">2018-11-23T18:10:13Z</dcterms:created>
  <dcterms:modified xsi:type="dcterms:W3CDTF">2018-11-25T18:02:06Z</dcterms:modified>
</cp:coreProperties>
</file>